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9" r:id="rId21"/>
    <p:sldId id="277" r:id="rId22"/>
    <p:sldId id="280" r:id="rId23"/>
    <p:sldId id="278" r:id="rId24"/>
    <p:sldId id="282" r:id="rId25"/>
    <p:sldId id="283" r:id="rId26"/>
    <p:sldId id="281" r:id="rId27"/>
    <p:sldId id="284" r:id="rId28"/>
    <p:sldId id="286" r:id="rId29"/>
    <p:sldId id="287" r:id="rId30"/>
    <p:sldId id="288" r:id="rId31"/>
    <p:sldId id="285" r:id="rId32"/>
    <p:sldId id="289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3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7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3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65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84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7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9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3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89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84A4-D35C-42F3-A33F-9D73773D639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3AD4A-6D9D-4882-88A2-5AD42E5BB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1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00025"/>
            <a:ext cx="113252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362727"/>
            <a:ext cx="11852366" cy="52765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3027" y="657497"/>
            <a:ext cx="42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异常率的临界点，</a:t>
            </a:r>
            <a:r>
              <a:rPr lang="en-US" altLang="zh-CN" dirty="0" smtClean="0">
                <a:solidFill>
                  <a:srgbClr val="FF0000"/>
                </a:solidFill>
              </a:rPr>
              <a:t>&gt; 20% </a:t>
            </a:r>
            <a:r>
              <a:rPr lang="zh-CN" altLang="en-US" dirty="0" smtClean="0">
                <a:solidFill>
                  <a:srgbClr val="FF0000"/>
                </a:solidFill>
              </a:rPr>
              <a:t>则需要扩容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3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0" y="0"/>
            <a:ext cx="1168956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5131" y="600891"/>
            <a:ext cx="299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默认的负载均衡策略：轮询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67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3" y="1125312"/>
            <a:ext cx="4011779" cy="2410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6" y="3798571"/>
            <a:ext cx="3477169" cy="23659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96" y="282418"/>
            <a:ext cx="6906985" cy="8212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006" y="1278490"/>
            <a:ext cx="5039677" cy="22080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674" y="383177"/>
            <a:ext cx="381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smtClean="0"/>
              <a:t>Tomcat</a:t>
            </a:r>
            <a:r>
              <a:rPr lang="zh-CN" altLang="en-US" dirty="0" smtClean="0"/>
              <a:t>集群中对应的页面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315" y="4152310"/>
            <a:ext cx="6252754" cy="26215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42708" y="3670663"/>
            <a:ext cx="381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访问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，页面展示依次如下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29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81"/>
            <a:ext cx="12192000" cy="66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8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59674"/>
            <a:ext cx="5417684" cy="3197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8674" y="383177"/>
            <a:ext cx="559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nginx.conf</a:t>
            </a:r>
            <a:r>
              <a:rPr lang="zh-CN" altLang="en-US" dirty="0" smtClean="0"/>
              <a:t>配置文件，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就是对应的权重配置，默认都是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，配置的越大，则分配的请求就越多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326" y="1313316"/>
            <a:ext cx="6252754" cy="2621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8446" y="357051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45383" y="2651760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9737" y="1733005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4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90512"/>
            <a:ext cx="11163300" cy="6276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0296" y="200297"/>
            <a:ext cx="799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Hash</a:t>
            </a:r>
            <a:r>
              <a:rPr lang="zh-CN" altLang="en-US" dirty="0" smtClean="0"/>
              <a:t>策略可以</a:t>
            </a:r>
            <a:r>
              <a:rPr lang="zh-CN" altLang="en-US" dirty="0"/>
              <a:t>保证用户访问可以请求到上游服务中的固定的服务器</a:t>
            </a:r>
          </a:p>
        </p:txBody>
      </p:sp>
    </p:spTree>
    <p:extLst>
      <p:ext uri="{BB962C8B-B14F-4D97-AF65-F5344CB8AC3E}">
        <p14:creationId xmlns:p14="http://schemas.microsoft.com/office/powerpoint/2010/main" val="1868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90487"/>
            <a:ext cx="120300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3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528637"/>
            <a:ext cx="109251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7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9635" y="226424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Hash</a:t>
            </a:r>
            <a:r>
              <a:rPr lang="zh-CN" altLang="en-US" dirty="0" smtClean="0"/>
              <a:t>算法源码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" y="773731"/>
            <a:ext cx="8273143" cy="43650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49" y="209413"/>
            <a:ext cx="90487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638175"/>
            <a:ext cx="100488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45"/>
            <a:ext cx="12192000" cy="6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0512"/>
            <a:ext cx="117348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75"/>
            <a:ext cx="12192000" cy="63224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3520" y="5547359"/>
            <a:ext cx="5886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服务器节点中有节点宕机</a:t>
            </a:r>
            <a:r>
              <a:rPr lang="en-US" altLang="zh-CN" dirty="0" smtClean="0"/>
              <a:t>(</a:t>
            </a:r>
            <a:r>
              <a:rPr lang="zh-CN" altLang="en-US" dirty="0" smtClean="0"/>
              <a:t>增加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，所有的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运算失效，要重新计算，原先所有的用户会话都会丢失，缓存都会失效，请求时间会变长，解决方案就是一致性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24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106"/>
            <a:ext cx="12192000" cy="46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6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86"/>
            <a:ext cx="12192000" cy="67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50"/>
            <a:ext cx="12192000" cy="63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20"/>
            <a:ext cx="12192000" cy="66127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879" y="5913121"/>
            <a:ext cx="337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就近原则，增加或减少节点，不影响原来访问到的节点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985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41" y="0"/>
            <a:ext cx="8807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22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0"/>
            <a:ext cx="757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26" y="0"/>
            <a:ext cx="836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80" y="0"/>
            <a:ext cx="1020404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296" y="1071155"/>
            <a:ext cx="881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 err="1"/>
              <a:t>url</a:t>
            </a:r>
            <a:r>
              <a:rPr lang="zh-CN" altLang="en-US" dirty="0"/>
              <a:t>进行哈希处理，比如</a:t>
            </a:r>
            <a:r>
              <a:rPr lang="en-US" altLang="zh-CN" dirty="0"/>
              <a:t>/user/login</a:t>
            </a:r>
            <a:r>
              <a:rPr lang="zh-CN" altLang="en-US" dirty="0"/>
              <a:t>，哈希处理后指向一个服务器处理</a:t>
            </a:r>
          </a:p>
        </p:txBody>
      </p:sp>
    </p:spTree>
    <p:extLst>
      <p:ext uri="{BB962C8B-B14F-4D97-AF65-F5344CB8AC3E}">
        <p14:creationId xmlns:p14="http://schemas.microsoft.com/office/powerpoint/2010/main" val="129444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38"/>
            <a:ext cx="12192000" cy="65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0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6" y="1249135"/>
            <a:ext cx="4848225" cy="3924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6354" y="418011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结合代码 </a:t>
            </a:r>
            <a:r>
              <a:rPr lang="en-US" altLang="zh-CN" dirty="0" err="1"/>
              <a:t>nginx</a:t>
            </a:r>
            <a:r>
              <a:rPr lang="en-US" altLang="zh-CN" dirty="0"/>
              <a:t>-</a:t>
            </a:r>
            <a:r>
              <a:rPr lang="en-US" altLang="zh-CN" dirty="0" err="1"/>
              <a:t>url</a:t>
            </a:r>
            <a:r>
              <a:rPr lang="en-US" altLang="zh-CN" dirty="0"/>
              <a:t>-hash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87440" y="753291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修改配置文件</a:t>
            </a:r>
            <a:r>
              <a:rPr lang="en-US" altLang="zh-CN" dirty="0" err="1" smtClean="0"/>
              <a:t>nginx.conf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53" y="1541418"/>
            <a:ext cx="4809279" cy="44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4" y="418147"/>
            <a:ext cx="5934075" cy="2486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4098989"/>
            <a:ext cx="4803048" cy="1008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2722920"/>
            <a:ext cx="5322570" cy="10821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59" y="4062084"/>
            <a:ext cx="5340667" cy="11148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73" y="5273757"/>
            <a:ext cx="4519747" cy="12693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4766" y="3509555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</a:t>
            </a:r>
            <a:r>
              <a:rPr lang="en-US" altLang="zh-CN" dirty="0" err="1"/>
              <a:t>url</a:t>
            </a:r>
            <a:r>
              <a:rPr lang="zh-CN" altLang="en-US" dirty="0"/>
              <a:t>后有没有“</a:t>
            </a:r>
            <a:r>
              <a:rPr lang="en-US" altLang="zh-CN" dirty="0"/>
              <a:t>/"</a:t>
            </a:r>
            <a:r>
              <a:rPr lang="zh-CN" altLang="en-US" dirty="0"/>
              <a:t>是不一样的</a:t>
            </a:r>
          </a:p>
        </p:txBody>
      </p:sp>
    </p:spTree>
    <p:extLst>
      <p:ext uri="{BB962C8B-B14F-4D97-AF65-F5344CB8AC3E}">
        <p14:creationId xmlns:p14="http://schemas.microsoft.com/office/powerpoint/2010/main" val="178755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7162"/>
            <a:ext cx="11658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3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49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56" y="0"/>
            <a:ext cx="1142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6712"/>
            <a:ext cx="11430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11125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6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4285321"/>
            <a:ext cx="5935979" cy="1278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" y="381805"/>
            <a:ext cx="5603671" cy="340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268" y="278673"/>
            <a:ext cx="5048841" cy="35759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86697" y="1445623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等同于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06" y="4208502"/>
            <a:ext cx="5692140" cy="15967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00011" y="5873931"/>
            <a:ext cx="300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成功访问到集群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2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7" y="1380083"/>
            <a:ext cx="12192000" cy="49861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993" y="596537"/>
            <a:ext cx="300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Jmeter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测试 </a:t>
            </a:r>
            <a:r>
              <a:rPr lang="en-US" altLang="zh-CN" dirty="0" smtClean="0">
                <a:solidFill>
                  <a:srgbClr val="FF0000"/>
                </a:solidFill>
              </a:rPr>
              <a:t>Tomcat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3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" y="193010"/>
            <a:ext cx="12192000" cy="65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188</Words>
  <Application>Microsoft Office PowerPoint</Application>
  <PresentationFormat>宽屏</PresentationFormat>
  <Paragraphs>19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117</cp:revision>
  <dcterms:created xsi:type="dcterms:W3CDTF">2022-12-20T14:19:17Z</dcterms:created>
  <dcterms:modified xsi:type="dcterms:W3CDTF">2022-12-24T09:15:26Z</dcterms:modified>
</cp:coreProperties>
</file>